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8" r:id="rId1"/>
  </p:sldMasterIdLst>
  <p:notesMasterIdLst>
    <p:notesMasterId r:id="rId5"/>
  </p:notesMasterIdLst>
  <p:handoutMasterIdLst>
    <p:handoutMasterId r:id="rId6"/>
  </p:handoutMasterIdLst>
  <p:sldIdLst>
    <p:sldId id="271" r:id="rId2"/>
    <p:sldId id="272" r:id="rId3"/>
    <p:sldId id="268" r:id="rId4"/>
  </p:sldIdLst>
  <p:sldSz cx="12192000" cy="6858000"/>
  <p:notesSz cx="7099300" cy="10234613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680" userDrawn="1">
          <p15:clr>
            <a:srgbClr val="A4A3A4"/>
          </p15:clr>
        </p15:guide>
        <p15:guide id="4" orient="horz" pos="6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6897" autoAdjust="0"/>
  </p:normalViewPr>
  <p:slideViewPr>
    <p:cSldViewPr snapToGrid="0">
      <p:cViewPr varScale="1">
        <p:scale>
          <a:sx n="113" d="100"/>
          <a:sy n="113" d="100"/>
        </p:scale>
        <p:origin x="102" y="474"/>
      </p:cViewPr>
      <p:guideLst>
        <p:guide orient="horz" pos="2160"/>
        <p:guide pos="3840"/>
        <p:guide orient="horz" pos="3680"/>
        <p:guide orient="horz" pos="6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6" d="100"/>
          <a:sy n="106" d="100"/>
        </p:scale>
        <p:origin x="6870" y="1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94C57571-20E9-4911-8434-83E565E308FD}" type="datetimeFigureOut">
              <a:rPr lang="de-DE" altLang="de-DE"/>
              <a:pPr>
                <a:defRPr/>
              </a:pPr>
              <a:t>01.12.2015</a:t>
            </a:fld>
            <a:endParaRPr lang="de-DE" alt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E93CD1F1-37E9-4D50-9163-A8AD5E592B6B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039937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/>
            </a:lvl1pPr>
          </a:lstStyle>
          <a:p>
            <a:pPr>
              <a:defRPr/>
            </a:pPr>
            <a:fld id="{2307748F-8862-4607-AC92-02ADBB2BE0F2}" type="datetimeFigureOut">
              <a:rPr lang="de-DE" altLang="de-DE"/>
              <a:pPr>
                <a:defRPr/>
              </a:pPr>
              <a:t>01.12.2015</a:t>
            </a:fld>
            <a:endParaRPr lang="de-DE" alt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Textmasterformat bearbeiten</a:t>
            </a:r>
          </a:p>
          <a:p>
            <a:pPr lvl="1"/>
            <a:r>
              <a:rPr lang="de-DE" altLang="de-DE" noProof="0" smtClean="0"/>
              <a:t>Zweite Ebene</a:t>
            </a:r>
          </a:p>
          <a:p>
            <a:pPr lvl="2"/>
            <a:r>
              <a:rPr lang="de-DE" altLang="de-DE" noProof="0" smtClean="0"/>
              <a:t>Dritte Ebene</a:t>
            </a:r>
          </a:p>
          <a:p>
            <a:pPr lvl="3"/>
            <a:r>
              <a:rPr lang="de-DE" altLang="de-DE" noProof="0" smtClean="0"/>
              <a:t>Vierte Ebene</a:t>
            </a:r>
          </a:p>
          <a:p>
            <a:pPr lvl="4"/>
            <a:r>
              <a:rPr lang="de-DE" alt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fld id="{EE81C151-216A-4908-BB95-B4B917026DEF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63769953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charset="0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ar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0"/>
            <a:ext cx="12192000" cy="231298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288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60000" y="2487600"/>
            <a:ext cx="11484000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60000" y="2980800"/>
            <a:ext cx="11484000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057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/>
          <p:cNvSpPr>
            <a:spLocks noGrp="1"/>
          </p:cNvSpPr>
          <p:nvPr>
            <p:ph type="media" sz="quarter" idx="14"/>
          </p:nvPr>
        </p:nvSpPr>
        <p:spPr>
          <a:xfrm>
            <a:off x="360000" y="1152525"/>
            <a:ext cx="11484000" cy="39878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60000" y="5359401"/>
            <a:ext cx="11484000" cy="4995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900" baseline="0"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047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360000" y="1152000"/>
            <a:ext cx="11484000" cy="252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buFontTx/>
              <a:buNone/>
              <a:defRPr sz="2000" b="1"/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Diagrammplatzhalter 8"/>
          <p:cNvSpPr>
            <a:spLocks noGrp="1"/>
          </p:cNvSpPr>
          <p:nvPr>
            <p:ph type="chart" sz="quarter" idx="13"/>
          </p:nvPr>
        </p:nvSpPr>
        <p:spPr>
          <a:xfrm>
            <a:off x="360000" y="1684800"/>
            <a:ext cx="11484000" cy="363220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noProof="0" smtClean="0"/>
              <a:t>Diagramm durch Klicken auf Symbol hinzufügen</a:t>
            </a:r>
            <a:endParaRPr lang="de-DE" noProof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546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523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85200" y="2487613"/>
            <a:ext cx="11483975" cy="1079500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de-DE" altLang="de-DE" sz="3200" b="1" dirty="0" smtClean="0">
                <a:solidFill>
                  <a:schemeClr val="tx2"/>
                </a:solidFill>
              </a:rPr>
              <a:t>Vielen Dank</a:t>
            </a:r>
            <a:br>
              <a:rPr lang="de-DE" altLang="de-DE" sz="3200" b="1" dirty="0" smtClean="0">
                <a:solidFill>
                  <a:schemeClr val="tx2"/>
                </a:solidFill>
              </a:rPr>
            </a:br>
            <a:r>
              <a:rPr lang="de-DE" altLang="de-DE" sz="3200" b="1" dirty="0" smtClean="0">
                <a:solidFill>
                  <a:schemeClr val="tx2"/>
                </a:solidFill>
              </a:rPr>
              <a:t>für Ihre Aufmerksamkeit</a:t>
            </a:r>
            <a:endParaRPr lang="en-US" altLang="de-DE" sz="3200" b="1" dirty="0" smtClean="0">
              <a:solidFill>
                <a:schemeClr val="tx2"/>
              </a:solidFill>
            </a:endParaRPr>
          </a:p>
        </p:txBody>
      </p:sp>
      <p:cxnSp>
        <p:nvCxnSpPr>
          <p:cNvPr id="5" name="Gerader Verbinder 11"/>
          <p:cNvCxnSpPr/>
          <p:nvPr/>
        </p:nvCxnSpPr>
        <p:spPr>
          <a:xfrm>
            <a:off x="360363" y="6040438"/>
            <a:ext cx="114839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platzhalter 24"/>
          <p:cNvSpPr>
            <a:spLocks noGrp="1"/>
          </p:cNvSpPr>
          <p:nvPr>
            <p:ph type="body" sz="quarter" idx="11"/>
          </p:nvPr>
        </p:nvSpPr>
        <p:spPr>
          <a:xfrm>
            <a:off x="384000" y="3988800"/>
            <a:ext cx="11433600" cy="1656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600" b="0"/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800"/>
            </a:lvl4pPr>
            <a:lvl5pPr marL="1828800" indent="0">
              <a:buFontTx/>
              <a:buNone/>
              <a:defRPr sz="18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732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121920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360000" y="2487600"/>
            <a:ext cx="11484000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60000" y="2980800"/>
            <a:ext cx="11484000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862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2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360000" y="4737600"/>
            <a:ext cx="11484000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60000" y="5230801"/>
            <a:ext cx="11484000" cy="812813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011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3"/>
          <p:cNvCxnSpPr/>
          <p:nvPr/>
        </p:nvCxnSpPr>
        <p:spPr>
          <a:xfrm>
            <a:off x="360363" y="6040438"/>
            <a:ext cx="114839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0000" y="2487600"/>
            <a:ext cx="11484000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60000" y="2980800"/>
            <a:ext cx="11484000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19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_mittig, horizontale Li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Gerader Verbinder 7"/>
          <p:cNvCxnSpPr/>
          <p:nvPr/>
        </p:nvCxnSpPr>
        <p:spPr>
          <a:xfrm>
            <a:off x="360000" y="3036888"/>
            <a:ext cx="114839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60000" y="2487600"/>
            <a:ext cx="11484000" cy="5400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>
              <a:defRPr sz="3200" b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360000" y="3196800"/>
            <a:ext cx="11484000" cy="1655762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891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360000" y="1684800"/>
            <a:ext cx="11484000" cy="4182600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60000" y="1152000"/>
            <a:ext cx="11484000" cy="252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1" i="0"/>
            </a:lvl1pPr>
            <a:lvl2pPr marL="216000" indent="180000">
              <a:buClr>
                <a:schemeClr val="tx2"/>
              </a:buClr>
              <a:defRPr sz="1800"/>
            </a:lvl2pPr>
            <a:lvl3pPr marL="432000" indent="180000">
              <a:buClr>
                <a:schemeClr val="tx2"/>
              </a:buClr>
              <a:buFont typeface="Symbol" panose="05050102010706020507" pitchFamily="18" charset="2"/>
              <a:buChar char="-"/>
              <a:defRPr sz="1600"/>
            </a:lvl3pPr>
            <a:lvl4pPr marL="648000" indent="18000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4pPr>
            <a:lvl5pPr marL="864000" indent="180000">
              <a:buClr>
                <a:schemeClr val="tx2"/>
              </a:buClr>
              <a:buFont typeface="Arial" panose="020B0604020202020204" pitchFamily="34" charset="0"/>
              <a:buChar char="-"/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875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152000"/>
            <a:ext cx="11484000" cy="252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1" i="0"/>
            </a:lvl1pPr>
            <a:lvl2pPr marL="216000" indent="180000">
              <a:buClr>
                <a:schemeClr val="tx2"/>
              </a:buClr>
              <a:defRPr sz="1800"/>
            </a:lvl2pPr>
            <a:lvl3pPr marL="432000" indent="180000">
              <a:buClr>
                <a:schemeClr val="tx2"/>
              </a:buClr>
              <a:buFont typeface="Symbol" panose="05050102010706020507" pitchFamily="18" charset="2"/>
              <a:buChar char="-"/>
              <a:defRPr sz="1600"/>
            </a:lvl3pPr>
            <a:lvl4pPr marL="648000" indent="18000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4pPr>
            <a:lvl5pPr marL="864000" indent="180000">
              <a:buClr>
                <a:schemeClr val="tx2"/>
              </a:buClr>
              <a:buFont typeface="Arial" panose="020B0604020202020204" pitchFamily="34" charset="0"/>
              <a:buChar char="-"/>
              <a:defRPr sz="1600"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2"/>
          </p:nvPr>
        </p:nvSpPr>
        <p:spPr>
          <a:xfrm>
            <a:off x="360000" y="1684801"/>
            <a:ext cx="11484000" cy="41444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4584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Text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233774" y="1684337"/>
            <a:ext cx="3610226" cy="3986417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14" name="Textplatzhalter 11"/>
          <p:cNvSpPr>
            <a:spLocks noGrp="1"/>
          </p:cNvSpPr>
          <p:nvPr>
            <p:ph type="body" sz="quarter" idx="14"/>
          </p:nvPr>
        </p:nvSpPr>
        <p:spPr>
          <a:xfrm>
            <a:off x="360000" y="1684800"/>
            <a:ext cx="7560000" cy="3985955"/>
          </a:xfrm>
          <a:prstGeom prst="rect">
            <a:avLst/>
          </a:prstGeom>
        </p:spPr>
        <p:txBody>
          <a:bodyPr lIns="0" tIns="0" rIns="0" bIns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60000" y="1152000"/>
            <a:ext cx="11484000" cy="252000"/>
          </a:xfrm>
          <a:prstGeom prst="rect">
            <a:avLst/>
          </a:prstGeom>
          <a:noFill/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2000" b="1" i="0"/>
            </a:lvl1pPr>
            <a:lvl2pPr marL="216000" indent="180000">
              <a:buClr>
                <a:schemeClr val="tx2"/>
              </a:buClr>
              <a:defRPr sz="1800"/>
            </a:lvl2pPr>
            <a:lvl3pPr marL="432000" indent="180000">
              <a:buClr>
                <a:schemeClr val="tx2"/>
              </a:buClr>
              <a:buFont typeface="Symbol" panose="05050102010706020507" pitchFamily="18" charset="2"/>
              <a:buChar char="-"/>
              <a:defRPr sz="1600"/>
            </a:lvl3pPr>
            <a:lvl4pPr marL="648000" indent="180000">
              <a:buClr>
                <a:schemeClr val="tx2"/>
              </a:buClr>
              <a:buFont typeface="Wingdings" panose="05000000000000000000" pitchFamily="2" charset="2"/>
              <a:buChar char="§"/>
              <a:defRPr sz="1600"/>
            </a:lvl4pPr>
            <a:lvl5pPr marL="864000" indent="180000">
              <a:buClr>
                <a:schemeClr val="tx2"/>
              </a:buClr>
              <a:buFont typeface="Arial" panose="020B0604020202020204" pitchFamily="34" charset="0"/>
              <a:buChar char="-"/>
              <a:defRPr sz="1600"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4769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_Bild_ohne_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enplatzhalter 2"/>
          <p:cNvSpPr>
            <a:spLocks noGrp="1"/>
          </p:cNvSpPr>
          <p:nvPr>
            <p:ph type="media" sz="quarter" idx="14"/>
          </p:nvPr>
        </p:nvSpPr>
        <p:spPr>
          <a:xfrm>
            <a:off x="360000" y="1017000"/>
            <a:ext cx="11484000" cy="4824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60000" y="201600"/>
            <a:ext cx="11484000" cy="5436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122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1354" y="6044006"/>
            <a:ext cx="3555733" cy="813600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/>
        </p:nvSpPr>
        <p:spPr>
          <a:xfrm>
            <a:off x="1195388" y="6227763"/>
            <a:ext cx="7002462" cy="63023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r>
              <a:rPr lang="de-DE" altLang="de-DE" sz="900" dirty="0" smtClean="0">
                <a:solidFill>
                  <a:schemeClr val="tx2"/>
                </a:solidFill>
              </a:rPr>
              <a:t>&lt;</a:t>
            </a:r>
            <a:r>
              <a:rPr lang="de-DE" altLang="de-DE" sz="900" dirty="0" err="1" smtClean="0">
                <a:solidFill>
                  <a:schemeClr val="tx2"/>
                </a:solidFill>
              </a:rPr>
              <a:t>Präsentationsitel</a:t>
            </a:r>
            <a:r>
              <a:rPr lang="de-DE" altLang="de-DE" sz="900" dirty="0" smtClean="0">
                <a:solidFill>
                  <a:schemeClr val="tx2"/>
                </a:solidFill>
              </a:rPr>
              <a:t>&gt; | </a:t>
            </a:r>
            <a:fld id="{AEF2BC5E-3143-4BE6-9542-23B32D36E0D8}" type="datetime1">
              <a:rPr lang="de-DE" altLang="de-DE" sz="900" smtClean="0">
                <a:solidFill>
                  <a:schemeClr val="tx2"/>
                </a:solidFill>
              </a:rPr>
              <a:t>01.12.2015</a:t>
            </a:fld>
            <a:endParaRPr lang="de-DE" altLang="de-DE" sz="900" dirty="0" smtClean="0">
              <a:solidFill>
                <a:schemeClr val="tx2"/>
              </a:solidFill>
            </a:endParaRPr>
          </a:p>
          <a:p>
            <a:pPr eaLnBrk="1" hangingPunct="1">
              <a:defRPr/>
            </a:pPr>
            <a:r>
              <a:rPr lang="de-DE" altLang="de-DE" sz="900" dirty="0" smtClean="0">
                <a:solidFill>
                  <a:schemeClr val="tx2"/>
                </a:solidFill>
              </a:rPr>
              <a:t>Institut für Mensch-Maschine-Interaktion</a:t>
            </a:r>
            <a:r>
              <a:rPr lang="de-DE" altLang="de-DE" sz="900" baseline="0" dirty="0" smtClean="0">
                <a:solidFill>
                  <a:schemeClr val="tx2"/>
                </a:solidFill>
              </a:rPr>
              <a:t> | www.mmi.rwth-aachen.de</a:t>
            </a:r>
          </a:p>
          <a:p>
            <a:pPr eaLnBrk="1" hangingPunct="1">
              <a:defRPr/>
            </a:pPr>
            <a:r>
              <a:rPr lang="de-DE" altLang="de-DE" sz="900" baseline="0" dirty="0" smtClean="0">
                <a:solidFill>
                  <a:schemeClr val="tx2"/>
                </a:solidFill>
              </a:rPr>
              <a:t>&lt;Titel&gt; &lt;Name&gt; | Email-Adresse</a:t>
            </a:r>
            <a:endParaRPr lang="de-DE" altLang="de-DE" sz="900" dirty="0" smtClean="0">
              <a:solidFill>
                <a:schemeClr val="tx2"/>
              </a:solidFill>
            </a:endParaRPr>
          </a:p>
        </p:txBody>
      </p:sp>
      <p:cxnSp>
        <p:nvCxnSpPr>
          <p:cNvPr id="11" name="Gerader Verbinder 10"/>
          <p:cNvCxnSpPr/>
          <p:nvPr/>
        </p:nvCxnSpPr>
        <p:spPr>
          <a:xfrm>
            <a:off x="360363" y="814388"/>
            <a:ext cx="114839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360363" y="6042600"/>
            <a:ext cx="114839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feld 13"/>
          <p:cNvSpPr txBox="1">
            <a:spLocks noChangeArrowheads="1"/>
          </p:cNvSpPr>
          <p:nvPr/>
        </p:nvSpPr>
        <p:spPr bwMode="auto">
          <a:xfrm>
            <a:off x="360363" y="6227763"/>
            <a:ext cx="7302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EA166DF1-8784-4B1C-A772-4AE423841D20}" type="slidenum">
              <a:rPr lang="de-DE" altLang="de-DE" sz="900">
                <a:solidFill>
                  <a:schemeClr val="tx2"/>
                </a:solidFill>
              </a:rPr>
              <a:pPr eaLnBrk="1" hangingPunct="1"/>
              <a:t>‹Nr.›</a:t>
            </a:fld>
            <a:endParaRPr lang="de-DE" altLang="de-DE" sz="900" dirty="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57" r:id="rId6"/>
    <p:sldLayoutId id="2147483858" r:id="rId7"/>
    <p:sldLayoutId id="2147483865" r:id="rId8"/>
    <p:sldLayoutId id="2147483866" r:id="rId9"/>
    <p:sldLayoutId id="2147483868" r:id="rId10"/>
    <p:sldLayoutId id="2147483859" r:id="rId11"/>
    <p:sldLayoutId id="2147483869" r:id="rId12"/>
    <p:sldLayoutId id="2147483867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159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•"/>
        <a:tabLst>
          <a:tab pos="215900" algn="l"/>
        </a:tabLst>
        <a:defRPr kern="1200">
          <a:solidFill>
            <a:schemeClr val="tx1"/>
          </a:solidFill>
          <a:latin typeface="Arial" panose="020B0604020202020204" pitchFamily="34" charset="0"/>
          <a:ea typeface="ＭＳ Ｐゴシック" charset="0"/>
          <a:cs typeface="Arial" panose="020B0604020202020204" pitchFamily="34" charset="0"/>
        </a:defRPr>
      </a:lvl1pPr>
      <a:lvl2pPr marL="431800" indent="-2159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-"/>
        <a:tabLst>
          <a:tab pos="4318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2pPr>
      <a:lvl3pPr marL="6477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80000"/>
        <a:buFont typeface="Wingdings" panose="05000000000000000000" pitchFamily="2" charset="2"/>
        <a:buChar char="§"/>
        <a:tabLst>
          <a:tab pos="6477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3pPr>
      <a:lvl4pPr marL="863600" indent="-215900" algn="l" defTabSz="215900" rtl="0" eaLnBrk="1" fontAlgn="base" hangingPunct="1">
        <a:spcBef>
          <a:spcPct val="0"/>
        </a:spcBef>
        <a:spcAft>
          <a:spcPct val="0"/>
        </a:spcAft>
        <a:buClr>
          <a:schemeClr val="tx2"/>
        </a:buClr>
        <a:buSzPct val="100000"/>
        <a:buFont typeface="Arial" panose="020B0604020202020204" pitchFamily="34" charset="0"/>
        <a:buChar char="-"/>
        <a:tabLst>
          <a:tab pos="86360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4pPr>
      <a:lvl5pPr marL="863600" indent="-2159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-"/>
        <a:tabLst>
          <a:tab pos="895350" algn="l"/>
        </a:tabLst>
        <a:defRPr sz="1600" kern="1200">
          <a:solidFill>
            <a:schemeClr val="tx1"/>
          </a:solidFill>
          <a:latin typeface="Arial" panose="020B0604020202020204" pitchFamily="34" charset="0"/>
          <a:ea typeface="Arial" charset="0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&lt;Präsentationstitel&gt;</a:t>
            </a: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&lt;Titel&gt; &lt;Name&gt;, &lt;Datum&gt;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656" b="6221"/>
          <a:stretch/>
        </p:blipFill>
        <p:spPr bwMode="auto">
          <a:xfrm>
            <a:off x="-1200" y="-6016"/>
            <a:ext cx="12193200" cy="4539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Ellipse 2"/>
          <p:cNvSpPr/>
          <p:nvPr/>
        </p:nvSpPr>
        <p:spPr>
          <a:xfrm>
            <a:off x="4679576" y="1237129"/>
            <a:ext cx="4007224" cy="151951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Bild ersetzen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429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4060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platzhalter 1"/>
          <p:cNvSpPr>
            <a:spLocks noGrp="1"/>
          </p:cNvSpPr>
          <p:nvPr>
            <p:ph type="body" sz="quarter" idx="11"/>
          </p:nvPr>
        </p:nvSpPr>
        <p:spPr bwMode="auto">
          <a:xfrm>
            <a:off x="384175" y="3989388"/>
            <a:ext cx="11483975" cy="1655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ea typeface="ＭＳ Ｐゴシック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äsentation_Master_RWTH_Institute_16zu9">
  <a:themeElements>
    <a:clrScheme name="RWTH Farben">
      <a:dk1>
        <a:sysClr val="windowText" lastClr="000000"/>
      </a:dk1>
      <a:lt1>
        <a:sysClr val="window" lastClr="FFFFFF"/>
      </a:lt1>
      <a:dk2>
        <a:srgbClr val="00549F"/>
      </a:dk2>
      <a:lt2>
        <a:srgbClr val="8EBAE5"/>
      </a:lt2>
      <a:accent1>
        <a:srgbClr val="006165"/>
      </a:accent1>
      <a:accent2>
        <a:srgbClr val="0098A1"/>
      </a:accent2>
      <a:accent3>
        <a:srgbClr val="57AB27"/>
      </a:accent3>
      <a:accent4>
        <a:srgbClr val="BDCD00"/>
      </a:accent4>
      <a:accent5>
        <a:srgbClr val="F6A800"/>
      </a:accent5>
      <a:accent6>
        <a:srgbClr val="CC071E"/>
      </a:accent6>
      <a:hlink>
        <a:srgbClr val="612158"/>
      </a:hlink>
      <a:folHlink>
        <a:srgbClr val="7A6FAC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_Master_RWTH_Verwaltung_ohne_addin_16zu9.pot [Kompatibilitätsmodus]" id="{12157BE7-C41B-4251-A630-7876F5189DEC}" vid="{D5CAF79C-9B5F-40C2-AC3C-45C714C4923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Pra_776_sentation_Master_RWTH_Institute_16zu9 (1)</Template>
  <TotalTime>0</TotalTime>
  <Words>14</Words>
  <Application>Microsoft Office PowerPoint</Application>
  <PresentationFormat>Breitbild</PresentationFormat>
  <Paragraphs>3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ＭＳ Ｐゴシック</vt:lpstr>
      <vt:lpstr>Arial</vt:lpstr>
      <vt:lpstr>Calibri</vt:lpstr>
      <vt:lpstr>Symbol</vt:lpstr>
      <vt:lpstr>Wingdings</vt:lpstr>
      <vt:lpstr>Präsentation_Master_RWTH_Institute_16zu9</vt:lpstr>
      <vt:lpstr>&lt;Präsentationstitel&gt;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Michael Schluse</dc:creator>
  <cp:lastModifiedBy>Daniel Losch</cp:lastModifiedBy>
  <cp:revision>56</cp:revision>
  <dcterms:created xsi:type="dcterms:W3CDTF">2015-11-10T09:04:16Z</dcterms:created>
  <dcterms:modified xsi:type="dcterms:W3CDTF">2015-12-01T09:35:04Z</dcterms:modified>
</cp:coreProperties>
</file>